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5" r:id="rId2"/>
  </p:sldMasterIdLst>
  <p:sldIdLst>
    <p:sldId id="266" r:id="rId3"/>
    <p:sldId id="265" r:id="rId4"/>
    <p:sldId id="267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471" autoAdjust="0"/>
  </p:normalViewPr>
  <p:slideViewPr>
    <p:cSldViewPr>
      <p:cViewPr varScale="1">
        <p:scale>
          <a:sx n="71" d="100"/>
          <a:sy n="71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F8AB1-6665-4C01-9013-6C5F3C593DFE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16961-3907-49FE-BB99-CC8CA08ED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138F-E369-4B5A-AFA1-96E6F30E2850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A7CF1-1944-4345-85F6-BB6ADC37F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686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6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C6FCFC17-A622-4837-AF46-C6D24D97364D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54E247-BDE5-4062-90E7-57684495B6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F1711F-CD25-47AD-8866-B8B6A5817FCA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9753-8934-4F0A-BFFC-51DD276364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2243AC-08C3-4630-AE0A-1AE16A311A41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9B14D-4816-4C74-A685-92F1D18137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3B5973-9EBB-47D1-A4F9-2B42CC0CDCF4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4432E-1004-4BD0-AE87-8097174505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E9EF8-8F89-461D-8C1D-4E63D42D8392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64C48-DF2B-4AB6-8411-8C68F52DDF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7845FE-23A5-47F3-98BB-84A4069560F7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8FBE3-B8E6-43F3-8905-9A9EB0DB8E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B1605E-39D0-404E-9D02-AC16FE86E01E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C04D1-EC8B-47E4-AFCF-59DF21126E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34DAC-B1A4-48CC-B3D6-728EF7C401AC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B1F27-E6EC-47BC-933C-3E1C362AE2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59957-AADB-4406-829C-2D70720CBA5A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203EB-C958-417D-8E9C-FD2804498A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B038-8F56-4D5F-8E85-F4A63DFDBE07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B5589-8ABB-4146-B32D-3EB0EECFB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30046-6EAF-4CFB-B55D-1869F823331B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C7E06-A7D7-4C53-AF46-3BC8FE6825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8C479A-5832-4F0D-85E6-DC919AC911EF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DC5CE-0712-4BB7-9061-FBA0F0FB8D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663A9-BA79-43D8-B892-E272D788455B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7FBC2-EF37-42EC-97CE-D4EFB5FFB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4FF71-7789-4E3B-B0C5-92B59618DDF2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6D607-ABF7-4279-961A-E0BD8D48E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7DE9-10A0-4B0E-8A04-BA2D904DB852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F5F8-63E0-4DC7-A664-8D107DD9F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123A-86C7-454F-928E-AEEA6A85C85B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674F-FA1D-4558-8247-83572869B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FA718-FFF7-46BD-8497-36A853F0959C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806C3-802F-428D-9A36-B1943FADA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55CD-24B9-42C4-8C7A-1CDAA5496857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B694-F842-4738-BE58-35A8DD609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271C-F109-4054-9B70-8BC5B9882D60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7B723-BE64-4A40-A961-0C1FD1B2C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9CADFC-1ED4-4506-BCA7-242DB185E4DF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8D243D-DA06-47C9-B755-765040E94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69" r:id="rId4"/>
    <p:sldLayoutId id="2147483783" r:id="rId5"/>
    <p:sldLayoutId id="2147483768" r:id="rId6"/>
    <p:sldLayoutId id="2147483784" r:id="rId7"/>
    <p:sldLayoutId id="2147483785" r:id="rId8"/>
    <p:sldLayoutId id="2147483767" r:id="rId9"/>
    <p:sldLayoutId id="2147483786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3FF1771-FB91-469A-8A31-C44F826B0161}" type="datetimeFigureOut">
              <a:rPr lang="ru-RU"/>
              <a:pPr/>
              <a:t>18.02.2019</a:t>
            </a:fld>
            <a:endParaRPr lang="ru-RU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FA1B037-BD60-4D52-9731-88D6131BB59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58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/>
              <a:t>МУНИЦИПАЛЬНОЕ БЮДЖЕТНОЕ ДОШКОЛЬНОЕ ОБРАЗОВАТЕЛЬНОЕ УЧРЕЖДЕНИЕ «МБДОУ" Ясли – сад №9"Солнышко" с. Яркое Поле" Кировского района Республики Крым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2205038"/>
            <a:ext cx="7705725" cy="41767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Фотоотчет о прогулке «Наблюдение за подснежниками» в младшей группе.</a:t>
            </a:r>
          </a:p>
          <a:p>
            <a:pPr>
              <a:lnSpc>
                <a:spcPct val="80000"/>
              </a:lnSpc>
            </a:pPr>
            <a:r>
              <a:rPr lang="ru-RU" sz="2400"/>
              <a:t/>
            </a:r>
            <a:br>
              <a:rPr lang="ru-RU" sz="2400"/>
            </a:br>
            <a:endParaRPr lang="ru-RU" sz="2400"/>
          </a:p>
          <a:p>
            <a:pPr>
              <a:lnSpc>
                <a:spcPct val="80000"/>
              </a:lnSpc>
            </a:pPr>
            <a:r>
              <a:rPr lang="ru-RU" sz="2400"/>
              <a:t>Воспитатель: Полищук М.В.</a:t>
            </a:r>
          </a:p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</a:pPr>
            <a:r>
              <a:rPr lang="ru-RU" sz="2400"/>
              <a:t>Задачи:</a:t>
            </a:r>
          </a:p>
          <a:p>
            <a:pPr>
              <a:lnSpc>
                <a:spcPct val="80000"/>
              </a:lnSpc>
            </a:pPr>
            <a:r>
              <a:rPr lang="ru-RU" sz="2400"/>
              <a:t>1. Познакомить с первыми  цветами, учить различать и называть первоцветы (подснежник, ), закреплять умение правильно называть основные части растений;</a:t>
            </a:r>
          </a:p>
          <a:p>
            <a:pPr>
              <a:lnSpc>
                <a:spcPct val="80000"/>
              </a:lnSpc>
            </a:pPr>
            <a:r>
              <a:rPr lang="ru-RU" sz="2400"/>
              <a:t>2. Вызвать радость от красоты растений.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7200900" cy="6640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/>
              <a:t>Наблюдение за подснежниками во время прогулки</a:t>
            </a:r>
            <a:r>
              <a:rPr lang="ru-RU" sz="1800" b="0"/>
              <a:t> прошла интересной и познавательной.</a:t>
            </a:r>
            <a:br>
              <a:rPr lang="ru-RU" sz="1800" b="0"/>
            </a:br>
            <a:r>
              <a:rPr lang="ru-RU" sz="1800" b="0"/>
              <a:t> Детям задавались ещё вопросы, они с интересом на них отвечали.</a:t>
            </a:r>
            <a:r>
              <a:rPr lang="ru-RU" sz="4000"/>
              <a:t> </a:t>
            </a:r>
          </a:p>
        </p:txBody>
      </p:sp>
      <p:pic>
        <p:nvPicPr>
          <p:cNvPr id="37893" name="Picture 5" descr="IMG_20190218_105029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74888" y="1844675"/>
            <a:ext cx="3922712" cy="5013325"/>
          </a:xfrm>
          <a:noFill/>
          <a:ln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414</TotalTime>
  <Words>73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3</vt:i4>
      </vt:variant>
    </vt:vector>
  </HeadingPairs>
  <TitlesOfParts>
    <vt:vector size="20" baseType="lpstr">
      <vt:lpstr>Arial</vt:lpstr>
      <vt:lpstr>Franklin Gothic Medium</vt:lpstr>
      <vt:lpstr>Franklin Gothic Book</vt:lpstr>
      <vt:lpstr>Wingdings 2</vt:lpstr>
      <vt:lpstr>Calibri</vt:lpstr>
      <vt:lpstr>Arial Black</vt:lpstr>
      <vt:lpstr>Times New Roman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Трава</vt:lpstr>
      <vt:lpstr>МУНИЦИПАЛЬНОЕ БЮДЖЕТНОЕ ДОШКОЛЬНОЕ ОБРАЗОВАТЕЛЬНОЕ УЧРЕЖДЕНИЕ «МБДОУ" Ясли – сад №9"Солнышко" с. Яркое Поле" Кировского района Республики Крым</vt:lpstr>
      <vt:lpstr>Слайд 2</vt:lpstr>
      <vt:lpstr>Наблюдение за подснежниками во время прогулки прошла интересной и познавательной.  Детям задавались ещё вопросы, они с интересом на них отвечали. 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Марина</cp:lastModifiedBy>
  <cp:revision>24</cp:revision>
  <dcterms:created xsi:type="dcterms:W3CDTF">2013-03-20T14:09:00Z</dcterms:created>
  <dcterms:modified xsi:type="dcterms:W3CDTF">2019-02-18T11:26:54Z</dcterms:modified>
</cp:coreProperties>
</file>